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Caveat"/>
      <p:regular r:id="rId12"/>
      <p:bold r:id="rId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Caveat-bold.fntdata"/><Relationship Id="rId12" Type="http://schemas.openxmlformats.org/officeDocument/2006/relationships/font" Target="fonts/Cavea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b7558154018ccb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b7558154018ccb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0b7558154018ccb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0b7558154018ccb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0b7558154018ccb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0b7558154018ccb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b7558154018ccb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b7558154018ccb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0b7558154018ccb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0b7558154018ccb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16.jpg"/><Relationship Id="rId5" Type="http://schemas.openxmlformats.org/officeDocument/2006/relationships/image" Target="../media/image9.jpg"/><Relationship Id="rId6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7.jpg"/><Relationship Id="rId5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17.jpg"/><Relationship Id="rId5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15.jpg"/><Relationship Id="rId5" Type="http://schemas.openxmlformats.org/officeDocument/2006/relationships/image" Target="../media/image8.jpg"/><Relationship Id="rId6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12.jpg"/><Relationship Id="rId5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304019" y="2084858"/>
            <a:ext cx="6057900" cy="97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u="sng">
                <a:solidFill>
                  <a:srgbClr val="B45F06"/>
                </a:solidFill>
                <a:latin typeface="Caveat"/>
                <a:ea typeface="Caveat"/>
                <a:cs typeface="Caveat"/>
                <a:sym typeface="Caveat"/>
              </a:rPr>
              <a:t>Jesienna Moda w Warszawie</a:t>
            </a:r>
            <a:endParaRPr sz="6600" u="sng">
              <a:solidFill>
                <a:srgbClr val="B45F0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2080255" y="3058638"/>
            <a:ext cx="61737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83F04"/>
                </a:solidFill>
                <a:latin typeface="Caveat"/>
                <a:ea typeface="Caveat"/>
                <a:cs typeface="Caveat"/>
                <a:sym typeface="Caveat"/>
              </a:rPr>
              <a:t>Emilia Idec &amp; Nina Rouso </a:t>
            </a:r>
            <a:endParaRPr>
              <a:solidFill>
                <a:srgbClr val="783F04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10562" l="0" r="0" t="0"/>
          <a:stretch/>
        </p:blipFill>
        <p:spPr>
          <a:xfrm>
            <a:off x="0" y="-75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b="0" l="27545" r="19867" t="0"/>
          <a:stretch/>
        </p:blipFill>
        <p:spPr>
          <a:xfrm>
            <a:off x="3232400" y="592225"/>
            <a:ext cx="3191247" cy="455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5">
            <a:alphaModFix/>
          </a:blip>
          <a:srcRect b="0" l="12168" r="8144" t="0"/>
          <a:stretch/>
        </p:blipFill>
        <p:spPr>
          <a:xfrm>
            <a:off x="6423650" y="592225"/>
            <a:ext cx="2720350" cy="4551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6">
            <a:alphaModFix/>
          </a:blip>
          <a:srcRect b="0" l="24933" r="21801" t="0"/>
          <a:stretch/>
        </p:blipFill>
        <p:spPr>
          <a:xfrm>
            <a:off x="0" y="592225"/>
            <a:ext cx="3232404" cy="455127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1" y="-182892"/>
            <a:ext cx="7242000" cy="9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783F04"/>
                </a:solidFill>
                <a:latin typeface="Caveat"/>
                <a:ea typeface="Caveat"/>
                <a:cs typeface="Caveat"/>
                <a:sym typeface="Caveat"/>
              </a:rPr>
              <a:t>Moda o 9 rano</a:t>
            </a:r>
            <a:endParaRPr sz="4800">
              <a:solidFill>
                <a:srgbClr val="783F04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 b="0" l="9065" r="11341" t="0"/>
          <a:stretch/>
        </p:blipFill>
        <p:spPr>
          <a:xfrm>
            <a:off x="0" y="0"/>
            <a:ext cx="5459452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5">
            <a:alphaModFix/>
          </a:blip>
          <a:srcRect b="0" l="19151" r="20738" t="0"/>
          <a:stretch/>
        </p:blipFill>
        <p:spPr>
          <a:xfrm>
            <a:off x="5021819" y="0"/>
            <a:ext cx="412217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4">
            <a:alphaModFix/>
          </a:blip>
          <a:srcRect b="0" l="21236" r="17526" t="0"/>
          <a:stretch/>
        </p:blipFill>
        <p:spPr>
          <a:xfrm>
            <a:off x="0" y="571500"/>
            <a:ext cx="3732459" cy="4572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 rotWithShape="1">
          <a:blip r:embed="rId5">
            <a:alphaModFix/>
          </a:blip>
          <a:srcRect b="0" l="9896" r="6231" t="0"/>
          <a:stretch/>
        </p:blipFill>
        <p:spPr>
          <a:xfrm>
            <a:off x="4031150" y="571500"/>
            <a:ext cx="5112848" cy="457200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-8" y="-201157"/>
            <a:ext cx="72420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solidFill>
                  <a:srgbClr val="783F04"/>
                </a:solidFill>
                <a:latin typeface="Caveat"/>
                <a:ea typeface="Caveat"/>
                <a:cs typeface="Caveat"/>
                <a:sym typeface="Caveat"/>
              </a:rPr>
              <a:t>Moda Kobieca</a:t>
            </a:r>
            <a:endParaRPr sz="4900">
              <a:solidFill>
                <a:srgbClr val="783F04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 rotWithShape="1">
          <a:blip r:embed="rId4">
            <a:alphaModFix/>
          </a:blip>
          <a:srcRect b="0" l="13550" r="18730" t="0"/>
          <a:stretch/>
        </p:blipFill>
        <p:spPr>
          <a:xfrm>
            <a:off x="6051591" y="833600"/>
            <a:ext cx="3092412" cy="430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" y="833600"/>
            <a:ext cx="3232399" cy="4309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 rotWithShape="1">
          <a:blip r:embed="rId6">
            <a:alphaModFix/>
          </a:blip>
          <a:srcRect b="0" l="24526" r="23587" t="0"/>
          <a:stretch/>
        </p:blipFill>
        <p:spPr>
          <a:xfrm>
            <a:off x="3168822" y="833600"/>
            <a:ext cx="2981674" cy="430990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/>
        </p:nvSpPr>
        <p:spPr>
          <a:xfrm>
            <a:off x="3" y="-90058"/>
            <a:ext cx="7242000" cy="9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783F04"/>
                </a:solidFill>
                <a:latin typeface="Caveat"/>
                <a:ea typeface="Caveat"/>
                <a:cs typeface="Caveat"/>
                <a:sym typeface="Caveat"/>
              </a:rPr>
              <a:t>Moda Męska</a:t>
            </a:r>
            <a:endParaRPr sz="5200">
              <a:solidFill>
                <a:srgbClr val="783F04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6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76655"/>
            <a:ext cx="5955798" cy="446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 rotWithShape="1">
          <a:blip r:embed="rId5">
            <a:alphaModFix/>
          </a:blip>
          <a:srcRect b="0" l="27530" r="22802" t="0"/>
          <a:stretch/>
        </p:blipFill>
        <p:spPr>
          <a:xfrm>
            <a:off x="6171279" y="676650"/>
            <a:ext cx="2958047" cy="446684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/>
        </p:nvSpPr>
        <p:spPr>
          <a:xfrm>
            <a:off x="-14680" y="-141721"/>
            <a:ext cx="72420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solidFill>
                  <a:srgbClr val="783F04"/>
                </a:solidFill>
                <a:latin typeface="Caveat"/>
                <a:ea typeface="Caveat"/>
                <a:cs typeface="Caveat"/>
                <a:sym typeface="Caveat"/>
              </a:rPr>
              <a:t>Moda Starszych Osób</a:t>
            </a:r>
            <a:endParaRPr sz="4900">
              <a:solidFill>
                <a:srgbClr val="783F04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